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1179-B5EE-433E-AC10-E8D8ACA8928C}" type="datetimeFigureOut">
              <a:rPr lang="ar-EG" smtClean="0"/>
              <a:t>09/10/1443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171E-842D-4C70-8240-0B2AB7D9422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251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1179-B5EE-433E-AC10-E8D8ACA8928C}" type="datetimeFigureOut">
              <a:rPr lang="ar-EG" smtClean="0"/>
              <a:t>09/10/1443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171E-842D-4C70-8240-0B2AB7D9422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3423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1179-B5EE-433E-AC10-E8D8ACA8928C}" type="datetimeFigureOut">
              <a:rPr lang="ar-EG" smtClean="0"/>
              <a:t>09/10/1443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171E-842D-4C70-8240-0B2AB7D9422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1654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1179-B5EE-433E-AC10-E8D8ACA8928C}" type="datetimeFigureOut">
              <a:rPr lang="ar-EG" smtClean="0"/>
              <a:t>09/10/1443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171E-842D-4C70-8240-0B2AB7D9422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7668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1179-B5EE-433E-AC10-E8D8ACA8928C}" type="datetimeFigureOut">
              <a:rPr lang="ar-EG" smtClean="0"/>
              <a:t>09/10/1443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171E-842D-4C70-8240-0B2AB7D9422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6602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1179-B5EE-433E-AC10-E8D8ACA8928C}" type="datetimeFigureOut">
              <a:rPr lang="ar-EG" smtClean="0"/>
              <a:t>09/10/1443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171E-842D-4C70-8240-0B2AB7D9422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8243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1179-B5EE-433E-AC10-E8D8ACA8928C}" type="datetimeFigureOut">
              <a:rPr lang="ar-EG" smtClean="0"/>
              <a:t>09/10/1443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171E-842D-4C70-8240-0B2AB7D9422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400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1179-B5EE-433E-AC10-E8D8ACA8928C}" type="datetimeFigureOut">
              <a:rPr lang="ar-EG" smtClean="0"/>
              <a:t>09/10/1443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171E-842D-4C70-8240-0B2AB7D9422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582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1179-B5EE-433E-AC10-E8D8ACA8928C}" type="datetimeFigureOut">
              <a:rPr lang="ar-EG" smtClean="0"/>
              <a:t>09/10/1443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171E-842D-4C70-8240-0B2AB7D9422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2858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1179-B5EE-433E-AC10-E8D8ACA8928C}" type="datetimeFigureOut">
              <a:rPr lang="ar-EG" smtClean="0"/>
              <a:t>09/10/1443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171E-842D-4C70-8240-0B2AB7D9422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7792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1179-B5EE-433E-AC10-E8D8ACA8928C}" type="datetimeFigureOut">
              <a:rPr lang="ar-EG" smtClean="0"/>
              <a:t>09/10/1443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171E-842D-4C70-8240-0B2AB7D9422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5497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C1179-B5EE-433E-AC10-E8D8ACA8928C}" type="datetimeFigureOut">
              <a:rPr lang="ar-EG" smtClean="0"/>
              <a:t>09/10/1443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5171E-842D-4C70-8240-0B2AB7D9422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4301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44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04006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84618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ok</dc:creator>
  <cp:lastModifiedBy>ok</cp:lastModifiedBy>
  <cp:revision>1</cp:revision>
  <dcterms:created xsi:type="dcterms:W3CDTF">2022-05-09T23:38:26Z</dcterms:created>
  <dcterms:modified xsi:type="dcterms:W3CDTF">2022-05-09T23:40:39Z</dcterms:modified>
</cp:coreProperties>
</file>